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FCF62-B9A9-0643-8A4D-6E0E83712E92}" v="7" dt="2026-04-23T14:44:07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24"/>
  </p:normalViewPr>
  <p:slideViewPr>
    <p:cSldViewPr snapToGrid="0">
      <p:cViewPr varScale="1">
        <p:scale>
          <a:sx n="70" d="100"/>
          <a:sy n="70" d="100"/>
        </p:scale>
        <p:origin x="6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hortt" userId="bf1c1eda-0498-491e-8571-d6a01298d416" providerId="ADAL" clId="{7DB0E3B2-6FBE-5942-BD14-F68B33B88939}"/>
    <pc:docChg chg="modSld">
      <pc:chgData name="Jonathan Shortt" userId="bf1c1eda-0498-491e-8571-d6a01298d416" providerId="ADAL" clId="{7DB0E3B2-6FBE-5942-BD14-F68B33B88939}" dt="2026-04-23T14:44:07.677" v="1" actId="14826"/>
      <pc:docMkLst>
        <pc:docMk/>
      </pc:docMkLst>
      <pc:sldChg chg="modSp">
        <pc:chgData name="Jonathan Shortt" userId="bf1c1eda-0498-491e-8571-d6a01298d416" providerId="ADAL" clId="{7DB0E3B2-6FBE-5942-BD14-F68B33B88939}" dt="2026-04-23T14:44:07.677" v="1" actId="14826"/>
        <pc:sldMkLst>
          <pc:docMk/>
          <pc:sldMk cId="3459585726" sldId="256"/>
        </pc:sldMkLst>
        <pc:picChg chg="mod">
          <ac:chgData name="Jonathan Shortt" userId="bf1c1eda-0498-491e-8571-d6a01298d416" providerId="ADAL" clId="{7DB0E3B2-6FBE-5942-BD14-F68B33B88939}" dt="2026-04-23T14:44:07.677" v="1" actId="14826"/>
          <ac:picMkLst>
            <pc:docMk/>
            <pc:sldMk cId="3459585726" sldId="256"/>
            <ac:picMk id="5" creationId="{B300E574-C060-3484-FA5C-77B393A07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549D-3E33-134C-9A36-DF9BC6113A7F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F0A6-90FB-BA4A-9742-3DC4051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0A6-90FB-BA4A-9742-3DC405199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0E574-C060-3484-FA5C-77B393A0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75" y="0"/>
            <a:ext cx="10679536" cy="151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8801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Shortt</dc:creator>
  <cp:lastModifiedBy>Jonathan Shortt</cp:lastModifiedBy>
  <cp:revision>1</cp:revision>
  <dcterms:created xsi:type="dcterms:W3CDTF">2026-04-15T13:25:15Z</dcterms:created>
  <dcterms:modified xsi:type="dcterms:W3CDTF">2026-04-23T14:44:16Z</dcterms:modified>
</cp:coreProperties>
</file>