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0691813" cy="151193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292D18-364B-1344-A578-D61D60023C86}" v="3" dt="2026-04-23T14:44:39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3"/>
    <p:restoredTop sz="94624"/>
  </p:normalViewPr>
  <p:slideViewPr>
    <p:cSldViewPr snapToGrid="0">
      <p:cViewPr varScale="1">
        <p:scale>
          <a:sx n="70" d="100"/>
          <a:sy n="70" d="100"/>
        </p:scale>
        <p:origin x="656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Shortt" userId="bf1c1eda-0498-491e-8571-d6a01298d416" providerId="ADAL" clId="{7DB0E3B2-6FBE-5942-BD14-F68B33B88939}"/>
    <pc:docChg chg="undo custSel modSld">
      <pc:chgData name="Jonathan Shortt" userId="bf1c1eda-0498-491e-8571-d6a01298d416" providerId="ADAL" clId="{7DB0E3B2-6FBE-5942-BD14-F68B33B88939}" dt="2026-04-23T14:44:39.167" v="3" actId="14826"/>
      <pc:docMkLst>
        <pc:docMk/>
      </pc:docMkLst>
      <pc:sldChg chg="modSp mod">
        <pc:chgData name="Jonathan Shortt" userId="bf1c1eda-0498-491e-8571-d6a01298d416" providerId="ADAL" clId="{7DB0E3B2-6FBE-5942-BD14-F68B33B88939}" dt="2026-04-23T14:44:39.167" v="3" actId="14826"/>
        <pc:sldMkLst>
          <pc:docMk/>
          <pc:sldMk cId="3459585726" sldId="256"/>
        </pc:sldMkLst>
        <pc:picChg chg="mod">
          <ac:chgData name="Jonathan Shortt" userId="bf1c1eda-0498-491e-8571-d6a01298d416" providerId="ADAL" clId="{7DB0E3B2-6FBE-5942-BD14-F68B33B88939}" dt="2026-04-23T14:44:39.167" v="3" actId="14826"/>
          <ac:picMkLst>
            <pc:docMk/>
            <pc:sldMk cId="3459585726" sldId="256"/>
            <ac:picMk id="5" creationId="{B300E574-C060-3484-FA5C-77B393A075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6549D-3E33-134C-9A36-DF9BC6113A7F}" type="datetimeFigureOut">
              <a:rPr lang="en-US" smtClean="0"/>
              <a:t>4/23/26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1F0A6-90FB-BA4A-9742-3DC405199C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03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67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334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3002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669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336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6003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670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1338" algn="l" defTabSz="1075334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8388" y="1143000"/>
            <a:ext cx="2181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1F0A6-90FB-BA4A-9742-3DC405199C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3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3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85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3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44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9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1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272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0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95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84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411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0D7975-445E-E24F-8025-E2D929ACA5D8}" type="datetimeFigureOut">
              <a:rPr lang="en-US" smtClean="0"/>
              <a:t>4/23/26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F8FCCE-6EFE-654E-BC73-611A77B0F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5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00E574-C060-3484-FA5C-77B393A075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2276" y="0"/>
            <a:ext cx="10679536" cy="1513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585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8802</TotalTime>
  <Words>1</Words>
  <Application>Microsoft Macintosh PowerPoint</Application>
  <PresentationFormat>Custom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Jonathan Shortt</dc:creator>
  <cp:lastModifiedBy>Jonathan Shortt</cp:lastModifiedBy>
  <cp:revision>1</cp:revision>
  <dcterms:created xsi:type="dcterms:W3CDTF">2026-04-15T13:25:15Z</dcterms:created>
  <dcterms:modified xsi:type="dcterms:W3CDTF">2026-04-23T14:44:43Z</dcterms:modified>
</cp:coreProperties>
</file>